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7" r:id="rId2"/>
    <p:sldId id="256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0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8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3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2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88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06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7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55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3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8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96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85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E2C29-5330-4C36-ACD1-3A98035C889A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87386-A050-4318-A3C8-E8A3552E7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BC7BD38-B09E-4FE3-9AD0-5C8D2C5E2C47}"/>
              </a:ext>
            </a:extLst>
          </p:cNvPr>
          <p:cNvSpPr txBox="1"/>
          <p:nvPr/>
        </p:nvSpPr>
        <p:spPr>
          <a:xfrm>
            <a:off x="143758" y="1169853"/>
            <a:ext cx="29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52E03D-5D3E-4F3B-84A8-1CAB4339BF07}"/>
              </a:ext>
            </a:extLst>
          </p:cNvPr>
          <p:cNvSpPr txBox="1"/>
          <p:nvPr/>
        </p:nvSpPr>
        <p:spPr>
          <a:xfrm>
            <a:off x="54851" y="114835"/>
            <a:ext cx="1837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CAAB57-F8BA-4549-878E-2C4A6D9F0342}"/>
              </a:ext>
            </a:extLst>
          </p:cNvPr>
          <p:cNvSpPr txBox="1"/>
          <p:nvPr/>
        </p:nvSpPr>
        <p:spPr>
          <a:xfrm>
            <a:off x="128974" y="5150795"/>
            <a:ext cx="29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D92CBED-6701-4A81-A4F3-D1242971ACC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" t="4053" r="2598"/>
          <a:stretch/>
        </p:blipFill>
        <p:spPr bwMode="auto">
          <a:xfrm>
            <a:off x="606107" y="1209701"/>
            <a:ext cx="5645785" cy="33788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387DCA7-EFD5-49A9-98E1-FE916763D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74" y="5150795"/>
            <a:ext cx="4789734" cy="330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98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18DAEE-5B18-4483-B500-6B0BF6334F1A}"/>
              </a:ext>
            </a:extLst>
          </p:cNvPr>
          <p:cNvSpPr txBox="1"/>
          <p:nvPr/>
        </p:nvSpPr>
        <p:spPr>
          <a:xfrm>
            <a:off x="143758" y="1394135"/>
            <a:ext cx="29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0453FE-DA82-4C3D-A42A-FCB193706D0D}"/>
              </a:ext>
            </a:extLst>
          </p:cNvPr>
          <p:cNvSpPr txBox="1"/>
          <p:nvPr/>
        </p:nvSpPr>
        <p:spPr>
          <a:xfrm>
            <a:off x="54851" y="48219"/>
            <a:ext cx="2249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C1A90E-0B23-4C3E-B923-5DE135D5AA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030" r="30534"/>
          <a:stretch/>
        </p:blipFill>
        <p:spPr>
          <a:xfrm>
            <a:off x="938631" y="4086344"/>
            <a:ext cx="4209744" cy="19693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E6F259-BE7E-4C1F-BCB5-DBD6040A2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78" y="1324367"/>
            <a:ext cx="6060194" cy="272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82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1154</TotalTime>
  <Words>11</Words>
  <Application>Microsoft Office PowerPoint</Application>
  <PresentationFormat>Letter Paper (8.5x11 in)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Graner</dc:creator>
  <cp:lastModifiedBy>Michael Graner</cp:lastModifiedBy>
  <cp:revision>11</cp:revision>
  <dcterms:created xsi:type="dcterms:W3CDTF">2019-10-30T19:42:16Z</dcterms:created>
  <dcterms:modified xsi:type="dcterms:W3CDTF">2020-02-25T02:14:39Z</dcterms:modified>
</cp:coreProperties>
</file>